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9" d="100"/>
          <a:sy n="59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1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307D5B6-E39E-43A1-BCB6-EE5B3F5198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113F5D0-92BE-4A9F-B40A-98EEA7299F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F05150-F642-4C20-981F-452EAF5B8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93B49A7-13E1-4F05-8C30-C578F836EE87}" type="datetime1">
              <a:rPr lang="ja-JP" altLang="en-US"/>
              <a:pPr>
                <a:defRPr/>
              </a:pPr>
              <a:t>2020/11/4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325877-0BC7-483E-B3FC-86AFDFFAC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2A1719-64E0-4B6F-9BD8-114532276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A18F4BA-90E0-442E-A318-77B0868DE21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88795B18-FB28-49DA-B238-8F68C35E2A4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22</a:t>
            </a:r>
            <a:r>
              <a:rPr lang="ja-JP" altLang="en-US" sz="2000"/>
              <a:t>回日本女性骨盤底医学会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産婦人科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E239BA9C-A49C-4D7B-93AD-4C5D579078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B05FA9-2BDC-4F1C-BEC7-C8B1EE8A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テーマ</vt:lpstr>
      <vt:lpstr>第22回日本女性骨盤底医学会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MA</cp:lastModifiedBy>
  <cp:revision>10</cp:revision>
  <dcterms:created xsi:type="dcterms:W3CDTF">2010-12-17T06:53:41Z</dcterms:created>
  <dcterms:modified xsi:type="dcterms:W3CDTF">2020-11-04T12:11:22Z</dcterms:modified>
</cp:coreProperties>
</file>